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7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1739" r:id="rId33"/>
    <p:sldId id="2106" r:id="rId34"/>
    <p:sldId id="2129" r:id="rId35"/>
    <p:sldId id="1740" r:id="rId36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4.png"/><Relationship Id="rId7" Type="http://schemas.openxmlformats.org/officeDocument/2006/relationships/image" Target="../media/image21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“2025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在未进入面试过程前，应聘者可以取消自己申请的职位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，进入简历投递情况查看页面，可以进行相关的操作（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下载应聘登记表、取消投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WPS 演示</Application>
  <PresentationFormat>自定义</PresentationFormat>
  <Paragraphs>192</Paragraphs>
  <Slides>25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25</vt:i4>
      </vt:variant>
    </vt:vector>
  </HeadingPairs>
  <TitlesOfParts>
    <vt:vector size="57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Adobe 宋体 Std L</vt:lpstr>
      <vt:lpstr>微软雅黑</vt:lpstr>
      <vt:lpstr>Impact</vt:lpstr>
      <vt:lpstr>Calibri</vt:lpstr>
      <vt:lpstr>Arial</vt:lpstr>
      <vt:lpstr>Gulim</vt:lpstr>
      <vt:lpstr>Malgun Gothic</vt:lpstr>
      <vt:lpstr>黑体</vt:lpstr>
      <vt:lpstr>华文细黑</vt:lpstr>
      <vt:lpstr>Meiryo UI</vt:lpstr>
      <vt:lpstr>Yu Gothic UI</vt:lpstr>
      <vt:lpstr>幼圆</vt:lpstr>
      <vt:lpstr>Arial Unicode MS</vt:lpstr>
      <vt:lpstr>等线</vt:lpstr>
      <vt:lpstr>等线 Light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3、申请职位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旧</cp:lastModifiedBy>
  <cp:revision>6207</cp:revision>
  <dcterms:created xsi:type="dcterms:W3CDTF">2012-10-07T00:28:00Z</dcterms:created>
  <dcterms:modified xsi:type="dcterms:W3CDTF">2025-06-27T09:34:38Z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484FF71224714C179121C0A606AA71C7_13</vt:lpwstr>
  </property>
</Properties>
</file>