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  <p:sldMasterId id="2147483659" r:id="rId3"/>
    <p:sldMasterId id="2147483652" r:id="rId4"/>
    <p:sldMasterId id="2147483654" r:id="rId5"/>
  </p:sldMasterIdLst>
  <p:notesMasterIdLst>
    <p:notesMasterId r:id="rId16"/>
  </p:notesMasterIdLst>
  <p:sldIdLst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57" r:id="rId15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BD"/>
    <a:srgbClr val="006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67185-6204-4C07-98B0-634F238BB6D6}" type="datetimeFigureOut">
              <a:rPr lang="zh-CN" altLang="en-US" smtClean="0"/>
              <a:t>2025/2/8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F712-4547-4DE3-A993-20640CD83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7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1122363"/>
            <a:ext cx="11299433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04281E-0A6A-4A03-974F-EB51A3CE9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49" y="4692271"/>
            <a:ext cx="11299433" cy="790261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1880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1557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1122363"/>
            <a:ext cx="11299433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04281E-0A6A-4A03-974F-EB51A3CE9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49" y="4692271"/>
            <a:ext cx="11299433" cy="790261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429048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764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1122363"/>
            <a:ext cx="11299433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04281E-0A6A-4A03-974F-EB51A3CE9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49" y="4692271"/>
            <a:ext cx="11299433" cy="790261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13270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24213-30BC-4E97-BC8C-0FEEDA595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6736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67BEFD0F-A9A5-4B1E-B95D-FE3DF174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49" y="863806"/>
            <a:ext cx="11299433" cy="44627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5A1DEC5B-A1A0-4F29-8518-D0A78159F9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8149" y="1310083"/>
            <a:ext cx="11299433" cy="4866880"/>
          </a:xfrm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52283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B59C7-69BD-46A4-8CD0-103874ED1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1" y="797097"/>
            <a:ext cx="11299432" cy="35394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21E37DD-161C-4335-8011-EC1D5E01A2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8149" y="1151042"/>
            <a:ext cx="11299432" cy="502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91768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DBE494-D7ED-448E-8D81-7DB655BD2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A0589B-2549-468D-B240-516A07F5A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2C42A85-D364-E64D-A7B8-86F2D6A7917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272269"/>
            <a:ext cx="2628519" cy="2736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E238E3ED-4B11-4740-B802-69624565115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21157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7BA955B-250F-464D-BDC3-396C0EE1C99A}"/>
              </a:ext>
            </a:extLst>
          </p:cNvPr>
          <p:cNvSpPr txBox="1"/>
          <p:nvPr userDrawn="1"/>
        </p:nvSpPr>
        <p:spPr>
          <a:xfrm>
            <a:off x="12466147" y="1003826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广汽红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0BC06E6-12D5-D949-BBE9-4FA8E73EFC37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964455"/>
            <a:ext cx="576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3E51732-06F0-1C40-8DD6-850574507AB6}"/>
              </a:ext>
            </a:extLst>
          </p:cNvPr>
          <p:cNvSpPr txBox="1"/>
          <p:nvPr userDrawn="1"/>
        </p:nvSpPr>
        <p:spPr>
          <a:xfrm>
            <a:off x="12466147" y="2756705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渐变辅助色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28F7DFF-206D-9848-9F05-3788E2466A7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302782"/>
            <a:ext cx="576000" cy="3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CBD8CF3-4FBC-3B4F-B160-1593512AA0C0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641109"/>
            <a:ext cx="576000" cy="3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3DCE2F7-B6FD-8D46-8889-6B092B18AE5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97943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A2BC3F1-026A-0549-A2A0-45155A6EB187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317763"/>
            <a:ext cx="576000" cy="3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1976A3D-5015-1647-B530-5EC655B7BDE0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656092"/>
            <a:ext cx="576000" cy="3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8E6B3F4-D0B0-5740-9AC8-79625A58B9DA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191848"/>
            <a:ext cx="576000" cy="324000"/>
          </a:xfrm>
          <a:prstGeom prst="rect">
            <a:avLst/>
          </a:prstGeom>
          <a:solidFill>
            <a:srgbClr val="00B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0618908-D571-1045-A58C-0C78892867C6}"/>
              </a:ext>
            </a:extLst>
          </p:cNvPr>
          <p:cNvSpPr txBox="1"/>
          <p:nvPr userDrawn="1"/>
        </p:nvSpPr>
        <p:spPr>
          <a:xfrm>
            <a:off x="12466147" y="4984098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rgbClr val="00B7BD"/>
                </a:solidFill>
              </a:rPr>
              <a:t>辅助蓝色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F719F00-8820-2F43-9268-8A51D2E6F728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530175"/>
            <a:ext cx="576000" cy="324000"/>
          </a:xfrm>
          <a:prstGeom prst="rect">
            <a:avLst/>
          </a:prstGeom>
          <a:solidFill>
            <a:srgbClr val="006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96FAD27-2A9D-0C40-BCBF-BBCE7CAD1C6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751772"/>
            <a:ext cx="576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C3E22C8-80A9-D743-BE82-9EAF5E2460F4}"/>
              </a:ext>
            </a:extLst>
          </p:cNvPr>
          <p:cNvSpPr txBox="1"/>
          <p:nvPr userDrawn="1"/>
        </p:nvSpPr>
        <p:spPr>
          <a:xfrm>
            <a:off x="12466147" y="1544022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tx1"/>
                </a:solidFill>
              </a:rPr>
              <a:t>辅助色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C95598A-F77F-AB46-BC4E-11B37B0C6B7D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090099"/>
            <a:ext cx="576000" cy="3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2CD517F-DE59-C944-915A-F02800D2BA59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428426"/>
            <a:ext cx="576000" cy="3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11497B17-B36F-394F-AD03-10425DCBBB6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865" y="6407966"/>
            <a:ext cx="2481131" cy="252000"/>
          </a:xfrm>
          <a:prstGeom prst="rect">
            <a:avLst/>
          </a:prstGeom>
        </p:spPr>
      </p:pic>
      <p:sp>
        <p:nvSpPr>
          <p:cNvPr id="26" name="灯片编号占位符 4">
            <a:extLst>
              <a:ext uri="{FF2B5EF4-FFF2-40B4-BE49-F238E27FC236}">
                <a16:creationId xmlns:a16="http://schemas.microsoft.com/office/drawing/2014/main" id="{0DD17108-F2ED-4ACB-8574-D4FCBAAD3BCA}"/>
              </a:ext>
            </a:extLst>
          </p:cNvPr>
          <p:cNvSpPr txBox="1">
            <a:spLocks/>
          </p:cNvSpPr>
          <p:nvPr userDrawn="1"/>
        </p:nvSpPr>
        <p:spPr>
          <a:xfrm>
            <a:off x="11695538" y="6431365"/>
            <a:ext cx="465289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59E091-536F-4D1A-B3B4-943D520EBB81}" type="slidenum">
              <a:rPr lang="zh-CN" altLang="en-US" sz="1200" b="1" smtClean="0"/>
              <a:pPr/>
              <a:t>‹#›</a:t>
            </a:fld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06314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E18E6CB8-E1DF-F743-BC6F-BEF59A941C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DBE494-D7ED-448E-8D81-7DB655BD2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A0589B-2549-468D-B240-516A07F5A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0ACF126-C319-E94A-9BAC-2F5D3D25876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272269"/>
            <a:ext cx="2628000" cy="273546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F098F519-7E24-6B41-85DF-842DD39A9BE3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21157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CA52BA69-AAC8-8D4A-85BD-0585C43B48C3}"/>
              </a:ext>
            </a:extLst>
          </p:cNvPr>
          <p:cNvSpPr txBox="1"/>
          <p:nvPr userDrawn="1"/>
        </p:nvSpPr>
        <p:spPr>
          <a:xfrm>
            <a:off x="12466147" y="1003826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广汽红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0EDD60BE-623F-9345-9265-F58B6FF8E595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964455"/>
            <a:ext cx="576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61FEDB7-822D-364B-A607-3DEE2C5CD297}"/>
              </a:ext>
            </a:extLst>
          </p:cNvPr>
          <p:cNvSpPr txBox="1"/>
          <p:nvPr userDrawn="1"/>
        </p:nvSpPr>
        <p:spPr>
          <a:xfrm>
            <a:off x="12466147" y="2756705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渐变辅助色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5BBB8CFC-BF5A-954F-9E11-61BD4E2A451E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302782"/>
            <a:ext cx="576000" cy="3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0DEEC81A-D8C7-394A-BF56-AA1ECB3EA70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641109"/>
            <a:ext cx="576000" cy="3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32AABBC7-2D1F-9D41-97C7-DB6C68EE457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97943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CD23E10C-6952-AD44-BFFE-988237A9AE84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317763"/>
            <a:ext cx="576000" cy="3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3FE58DF7-E625-624C-84EC-4A2B3313F9A4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656092"/>
            <a:ext cx="576000" cy="3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328C369F-0B8C-D24A-8E1E-1F25493BAB80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191848"/>
            <a:ext cx="576000" cy="324000"/>
          </a:xfrm>
          <a:prstGeom prst="rect">
            <a:avLst/>
          </a:prstGeom>
          <a:solidFill>
            <a:srgbClr val="00B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D9DA5176-4CB2-8A4D-A10C-80DB727C6A40}"/>
              </a:ext>
            </a:extLst>
          </p:cNvPr>
          <p:cNvSpPr txBox="1"/>
          <p:nvPr userDrawn="1"/>
        </p:nvSpPr>
        <p:spPr>
          <a:xfrm>
            <a:off x="12466147" y="4984098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rgbClr val="00B7BD"/>
                </a:solidFill>
              </a:rPr>
              <a:t>辅助蓝色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5F879884-7734-134E-A561-79ED29BF367A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530175"/>
            <a:ext cx="576000" cy="324000"/>
          </a:xfrm>
          <a:prstGeom prst="rect">
            <a:avLst/>
          </a:prstGeom>
          <a:solidFill>
            <a:srgbClr val="006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F5D6F35E-C5A3-D648-BBF6-237577EA2570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751772"/>
            <a:ext cx="576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9966F2EC-B8DB-FF48-B26F-A7528BCD7E55}"/>
              </a:ext>
            </a:extLst>
          </p:cNvPr>
          <p:cNvSpPr txBox="1"/>
          <p:nvPr userDrawn="1"/>
        </p:nvSpPr>
        <p:spPr>
          <a:xfrm>
            <a:off x="12466147" y="1544022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tx1"/>
                </a:solidFill>
              </a:rPr>
              <a:t>辅助色</a:t>
            </a: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4D25FE09-92D1-F042-9E56-5EB071C91B99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090099"/>
            <a:ext cx="576000" cy="3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F6C722A9-F274-9141-84B4-A40ECF08EE03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428426"/>
            <a:ext cx="576000" cy="3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9CC1ABD8-149E-AE48-8F81-7A4A5B3F242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040" y="6407984"/>
            <a:ext cx="2516400" cy="25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6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863F401A-7D69-B84C-B5C1-949FC7A409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DBE494-D7ED-448E-8D81-7DB655BD2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A0589B-2549-468D-B240-516A07F5A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0ACF126-C319-E94A-9BAC-2F5D3D25876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272269"/>
            <a:ext cx="2628000" cy="273546"/>
          </a:xfrm>
          <a:prstGeom prst="rect">
            <a:avLst/>
          </a:prstGeom>
        </p:spPr>
      </p:pic>
      <p:sp>
        <p:nvSpPr>
          <p:cNvPr id="26" name="矩形 25">
            <a:extLst>
              <a:ext uri="{FF2B5EF4-FFF2-40B4-BE49-F238E27FC236}">
                <a16:creationId xmlns:a16="http://schemas.microsoft.com/office/drawing/2014/main" id="{0BAB7CF0-083F-C14F-B3D6-59146C574775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21157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A868B0B-7E82-5D49-AB42-E234F5408D93}"/>
              </a:ext>
            </a:extLst>
          </p:cNvPr>
          <p:cNvSpPr txBox="1"/>
          <p:nvPr userDrawn="1"/>
        </p:nvSpPr>
        <p:spPr>
          <a:xfrm>
            <a:off x="12466147" y="1003826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广汽红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C969F36-0C29-0842-9644-342ED9DFB118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964455"/>
            <a:ext cx="576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23773CD-9E5A-1E4C-8C06-003B0CB052A7}"/>
              </a:ext>
            </a:extLst>
          </p:cNvPr>
          <p:cNvSpPr txBox="1"/>
          <p:nvPr userDrawn="1"/>
        </p:nvSpPr>
        <p:spPr>
          <a:xfrm>
            <a:off x="12466147" y="2756705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渐变辅助色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56F1C84-4972-734F-84EB-D8E5036AD59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302782"/>
            <a:ext cx="576000" cy="3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82906B6-BDC9-184C-AE15-754FAA919B3C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641109"/>
            <a:ext cx="576000" cy="3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8F59DED-5F45-FF4F-AA13-845A59C78A0C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97943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ECB39AE-3260-4949-B30C-CA6DFDE6A0BB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317763"/>
            <a:ext cx="576000" cy="3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2E34773-3BF1-344C-9F31-62D1FA924A71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656092"/>
            <a:ext cx="576000" cy="3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7168496-4D7A-7C4C-A3B9-E170768D9CB3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191848"/>
            <a:ext cx="576000" cy="324000"/>
          </a:xfrm>
          <a:prstGeom prst="rect">
            <a:avLst/>
          </a:prstGeom>
          <a:solidFill>
            <a:srgbClr val="00B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D2304E47-229A-F44A-B00C-1EA145FBFC72}"/>
              </a:ext>
            </a:extLst>
          </p:cNvPr>
          <p:cNvSpPr txBox="1"/>
          <p:nvPr userDrawn="1"/>
        </p:nvSpPr>
        <p:spPr>
          <a:xfrm>
            <a:off x="12466147" y="4984098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rgbClr val="00B7BD"/>
                </a:solidFill>
              </a:rPr>
              <a:t>辅助蓝色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36E9E790-3A03-7549-9832-0E470EFEA0D7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530175"/>
            <a:ext cx="576000" cy="324000"/>
          </a:xfrm>
          <a:prstGeom prst="rect">
            <a:avLst/>
          </a:prstGeom>
          <a:solidFill>
            <a:srgbClr val="006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175DD64-5939-A947-868E-F0F00662770B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751772"/>
            <a:ext cx="576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6C3D2EDD-CDF1-BB41-864A-869A8F0AC685}"/>
              </a:ext>
            </a:extLst>
          </p:cNvPr>
          <p:cNvSpPr txBox="1"/>
          <p:nvPr userDrawn="1"/>
        </p:nvSpPr>
        <p:spPr>
          <a:xfrm>
            <a:off x="12466147" y="1544022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tx1"/>
                </a:solidFill>
              </a:rPr>
              <a:t>辅助色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55F152A-CE4D-9642-93B7-A1079A3995F3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090099"/>
            <a:ext cx="576000" cy="3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47A858F0-A860-9E44-8D7D-0809E37DC5F4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428426"/>
            <a:ext cx="576000" cy="3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47FC8AE6-4A1B-F841-B7ED-3681825BFFF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596" y="6404384"/>
            <a:ext cx="2516400" cy="25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4206690-81F0-4C09-A046-21F55D39F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49" y="863805"/>
            <a:ext cx="11299433" cy="58596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3337C3-5A33-4756-838F-A3863B269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149" y="1449770"/>
            <a:ext cx="11299433" cy="47271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4BA5EB6-F64F-834C-B35F-AE0B2C6BDB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477" y="272269"/>
            <a:ext cx="2628519" cy="273600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DF109B53-B6BD-D24F-996A-DD18EF09842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865" y="6407966"/>
            <a:ext cx="2481131" cy="252000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id="{7D1834CA-37A5-2F43-AD14-F01795C254EA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21157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2C35C217-96A2-B844-81E7-E0A635915856}"/>
              </a:ext>
            </a:extLst>
          </p:cNvPr>
          <p:cNvSpPr txBox="1"/>
          <p:nvPr userDrawn="1"/>
        </p:nvSpPr>
        <p:spPr>
          <a:xfrm>
            <a:off x="12466147" y="1003826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广汽红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6981E5F-3667-8347-98DB-A6E1DE25DDD7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964455"/>
            <a:ext cx="576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73E1C2F-BF0B-2A43-AD32-EA7863B85E78}"/>
              </a:ext>
            </a:extLst>
          </p:cNvPr>
          <p:cNvSpPr txBox="1"/>
          <p:nvPr userDrawn="1"/>
        </p:nvSpPr>
        <p:spPr>
          <a:xfrm>
            <a:off x="12466147" y="2756705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渐变辅助色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FA7CFFB-CA70-3D44-85B0-5EAFD7E28841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302782"/>
            <a:ext cx="576000" cy="3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2CA292F7-EB27-7246-BE5D-5DD3BCF96F19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641109"/>
            <a:ext cx="576000" cy="3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2EE66039-780A-B448-9CED-2C96D1324925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97943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3B63A6B0-7D3B-7D4E-8DB4-23F05A53C8F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317763"/>
            <a:ext cx="576000" cy="3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43E9119A-6BD5-D049-8410-230F686CA845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656092"/>
            <a:ext cx="576000" cy="3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CD31259E-301E-DC49-B172-FBDC4762186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191848"/>
            <a:ext cx="576000" cy="324000"/>
          </a:xfrm>
          <a:prstGeom prst="rect">
            <a:avLst/>
          </a:prstGeom>
          <a:solidFill>
            <a:srgbClr val="00B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5A3D1E96-41B9-F045-B8BB-B8F3A9CB4575}"/>
              </a:ext>
            </a:extLst>
          </p:cNvPr>
          <p:cNvSpPr txBox="1"/>
          <p:nvPr userDrawn="1"/>
        </p:nvSpPr>
        <p:spPr>
          <a:xfrm>
            <a:off x="12466147" y="4984098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rgbClr val="00B7BD"/>
                </a:solidFill>
              </a:rPr>
              <a:t>辅助蓝色</a:t>
            </a: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C0CA81FF-0342-7A4C-BCD3-B15B4C4CE99D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530175"/>
            <a:ext cx="576000" cy="324000"/>
          </a:xfrm>
          <a:prstGeom prst="rect">
            <a:avLst/>
          </a:prstGeom>
          <a:solidFill>
            <a:srgbClr val="006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52550189-6096-3C4E-B16B-C1D44960CA75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751772"/>
            <a:ext cx="576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B162E683-2A75-C94C-8D94-F4F3A9448025}"/>
              </a:ext>
            </a:extLst>
          </p:cNvPr>
          <p:cNvSpPr txBox="1"/>
          <p:nvPr userDrawn="1"/>
        </p:nvSpPr>
        <p:spPr>
          <a:xfrm>
            <a:off x="12466147" y="1544022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tx1"/>
                </a:solidFill>
              </a:rPr>
              <a:t>辅助色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7DE5EBE9-BF95-CE4E-844F-E2C1D3A0E13D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090099"/>
            <a:ext cx="576000" cy="3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A2739F01-FBA4-D64D-B335-0F27B52FBD9C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428426"/>
            <a:ext cx="576000" cy="3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灯片编号占位符 4">
            <a:extLst>
              <a:ext uri="{FF2B5EF4-FFF2-40B4-BE49-F238E27FC236}">
                <a16:creationId xmlns:a16="http://schemas.microsoft.com/office/drawing/2014/main" id="{0DD17108-F2ED-4ACB-8574-D4FCBAAD3BCA}"/>
              </a:ext>
            </a:extLst>
          </p:cNvPr>
          <p:cNvSpPr txBox="1">
            <a:spLocks/>
          </p:cNvSpPr>
          <p:nvPr userDrawn="1"/>
        </p:nvSpPr>
        <p:spPr>
          <a:xfrm>
            <a:off x="11695538" y="6431365"/>
            <a:ext cx="465289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59E091-536F-4D1A-B3B4-943D520EBB81}" type="slidenum">
              <a:rPr lang="zh-CN" altLang="en-US" sz="1200" b="1" smtClean="0"/>
              <a:pPr/>
              <a:t>‹#›</a:t>
            </a:fld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534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6DB257-8F38-4E31-AA9E-8DE86972F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49" y="797097"/>
            <a:ext cx="11299433" cy="3539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8869F7-4242-423F-814A-809C8EE6D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149" y="1151042"/>
            <a:ext cx="11299433" cy="502592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F7BDB09-A6E1-384A-8F9D-99AAA91F3D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477" y="272269"/>
            <a:ext cx="2628519" cy="273600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C0D23E1F-F05A-AE47-9821-7298C6FA42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865" y="6407966"/>
            <a:ext cx="2481131" cy="252000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id="{2B9FF6DA-279C-6C44-BCC9-DDC8AC94B30B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21157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D0018321-24D4-DB4F-BDCA-1FCDCCAB491A}"/>
              </a:ext>
            </a:extLst>
          </p:cNvPr>
          <p:cNvSpPr txBox="1"/>
          <p:nvPr userDrawn="1"/>
        </p:nvSpPr>
        <p:spPr>
          <a:xfrm>
            <a:off x="12466147" y="1003826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广汽红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3118C6B2-C17F-5B4E-B68C-56F3E563895E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964455"/>
            <a:ext cx="576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5F5FF183-CD1D-884C-ABB9-301D75385B3E}"/>
              </a:ext>
            </a:extLst>
          </p:cNvPr>
          <p:cNvSpPr txBox="1"/>
          <p:nvPr userDrawn="1"/>
        </p:nvSpPr>
        <p:spPr>
          <a:xfrm>
            <a:off x="12466147" y="2756705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accent4"/>
                </a:solidFill>
              </a:rPr>
              <a:t>渐变辅助色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3A385641-0693-064E-865F-63430BF56144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302782"/>
            <a:ext cx="576000" cy="3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26F5CC52-D889-8748-A322-7071FE6B0E1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641109"/>
            <a:ext cx="576000" cy="3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D562D0FB-7FCF-D844-9AA1-218556889A21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3979436"/>
            <a:ext cx="57600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E22A1706-1A32-2D47-8496-48FB1D4B298B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317763"/>
            <a:ext cx="576000" cy="3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7C21F1FB-5689-A443-B88B-5F4800D873D6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4656092"/>
            <a:ext cx="576000" cy="3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7623337-4D00-C148-AA1C-8D734D358944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191848"/>
            <a:ext cx="576000" cy="324000"/>
          </a:xfrm>
          <a:prstGeom prst="rect">
            <a:avLst/>
          </a:prstGeom>
          <a:solidFill>
            <a:srgbClr val="00B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7B6786FF-A1EA-564F-97B1-A833BC032256}"/>
              </a:ext>
            </a:extLst>
          </p:cNvPr>
          <p:cNvSpPr txBox="1"/>
          <p:nvPr userDrawn="1"/>
        </p:nvSpPr>
        <p:spPr>
          <a:xfrm>
            <a:off x="12466147" y="4984098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rgbClr val="00B7BD"/>
                </a:solidFill>
              </a:rPr>
              <a:t>辅助蓝色</a:t>
            </a: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43A14C56-D1D2-2C4D-8BD1-71FBD1291378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5530175"/>
            <a:ext cx="576000" cy="324000"/>
          </a:xfrm>
          <a:prstGeom prst="rect">
            <a:avLst/>
          </a:prstGeom>
          <a:solidFill>
            <a:srgbClr val="006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E5D7061-63BA-CB45-A26E-94191431177C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1751772"/>
            <a:ext cx="576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17F2D7C6-5C83-F346-906B-7ABE899E5BAA}"/>
              </a:ext>
            </a:extLst>
          </p:cNvPr>
          <p:cNvSpPr txBox="1"/>
          <p:nvPr userDrawn="1"/>
        </p:nvSpPr>
        <p:spPr>
          <a:xfrm>
            <a:off x="12466147" y="1544022"/>
            <a:ext cx="576000" cy="20005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kumimoji="1" lang="zh-CN" altLang="en-US" sz="700" dirty="0">
                <a:solidFill>
                  <a:schemeClr val="tx1"/>
                </a:solidFill>
              </a:rPr>
              <a:t>辅助色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1DD4D529-F3F5-2D41-83CB-75D80CDD1680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090099"/>
            <a:ext cx="576000" cy="3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FFD3DE92-56D0-6B49-99EB-1AE9B763E5F2}"/>
              </a:ext>
            </a:extLst>
          </p:cNvPr>
          <p:cNvSpPr>
            <a:spLocks noChangeAspect="1"/>
          </p:cNvSpPr>
          <p:nvPr userDrawn="1"/>
        </p:nvSpPr>
        <p:spPr>
          <a:xfrm>
            <a:off x="12466147" y="2428426"/>
            <a:ext cx="576000" cy="3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灯片编号占位符 4">
            <a:extLst>
              <a:ext uri="{FF2B5EF4-FFF2-40B4-BE49-F238E27FC236}">
                <a16:creationId xmlns:a16="http://schemas.microsoft.com/office/drawing/2014/main" id="{0DD17108-F2ED-4ACB-8574-D4FCBAAD3BCA}"/>
              </a:ext>
            </a:extLst>
          </p:cNvPr>
          <p:cNvSpPr txBox="1">
            <a:spLocks/>
          </p:cNvSpPr>
          <p:nvPr userDrawn="1"/>
        </p:nvSpPr>
        <p:spPr>
          <a:xfrm>
            <a:off x="11695538" y="6431365"/>
            <a:ext cx="465289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F59E091-536F-4D1A-B3B4-943D520EBB81}" type="slidenum">
              <a:rPr lang="zh-CN" altLang="en-US" sz="1200" b="1" smtClean="0"/>
              <a:pPr/>
              <a:t>‹#›</a:t>
            </a:fld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2506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0" algn="l" defTabSz="914400" rtl="0" eaLnBrk="1" latinLnBrk="0" hangingPunct="1">
        <a:lnSpc>
          <a:spcPct val="2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F9072D-07E9-416A-BC87-51818DA5D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283" y="1587259"/>
            <a:ext cx="11299433" cy="10169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>
                <a:sym typeface="+mn-ea"/>
              </a:rPr>
              <a:t>个 人 竞 聘 报 告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C7FFA58-3DDB-46EF-BFEA-7B2D880D5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49" y="4692271"/>
            <a:ext cx="11299433" cy="1044499"/>
          </a:xfrm>
        </p:spPr>
        <p:txBody>
          <a:bodyPr/>
          <a:lstStyle/>
          <a:p>
            <a:r>
              <a:rPr lang="zh-CN" altLang="en-US" sz="1800" dirty="0" smtClean="0"/>
              <a:t>申请人：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618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CEB52-932D-49FE-9B14-97F1CE70E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   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059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DA954D-984C-43BE-AECF-0F969DC0D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654800"/>
            <a:ext cx="11019125" cy="446276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/>
              <a:t>报</a:t>
            </a:r>
            <a:r>
              <a:rPr lang="zh-CN" altLang="en-US" dirty="0"/>
              <a:t>告主要内</a:t>
            </a:r>
            <a:r>
              <a:rPr lang="zh-CN" altLang="en-US" dirty="0"/>
              <a:t>容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B021D5-EBD9-4692-ABB6-C6BF7F8E41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8457" y="1310082"/>
            <a:ext cx="11019125" cy="4866881"/>
          </a:xfrm>
        </p:spPr>
        <p:txBody>
          <a:bodyPr/>
          <a:lstStyle/>
          <a:p>
            <a:pPr lvl="0">
              <a:buFontTx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  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工作经历</a:t>
            </a:r>
          </a:p>
          <a:p>
            <a:pPr lvl="0">
              <a:buFontTx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 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近三年工作业绩情况</a:t>
            </a:r>
          </a:p>
          <a:p>
            <a:pPr lvl="0">
              <a:buFontTx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  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履职目标及实施计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划</a:t>
            </a:r>
            <a:endParaRPr lang="zh-CN" altLang="en-US" sz="2400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99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一、工作经历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58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</a:t>
            </a:r>
            <a:r>
              <a:rPr lang="zh-CN" altLang="en-US" dirty="0">
                <a:sym typeface="+mn-ea"/>
              </a:rPr>
              <a:t>近三年工作业绩情况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1、政治表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716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</a:t>
            </a:r>
            <a:r>
              <a:rPr lang="zh-CN" altLang="en-US" dirty="0">
                <a:sym typeface="+mn-ea"/>
              </a:rPr>
              <a:t>近三年工作业绩情况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经营工作业绩（包括主管或分管领域工作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013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</a:t>
            </a:r>
            <a:r>
              <a:rPr lang="zh-CN" altLang="en-US" dirty="0">
                <a:sym typeface="+mn-ea"/>
              </a:rPr>
              <a:t>近三年工作业绩情况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重点项目推进情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况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70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</a:t>
            </a:r>
            <a:r>
              <a:rPr lang="zh-CN" altLang="en-US" dirty="0">
                <a:sym typeface="+mn-ea"/>
              </a:rPr>
              <a:t>近三年工作业绩情况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其他需要补充说明的事项（比如获得荣誉等，如有）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37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</a:t>
            </a:r>
            <a:r>
              <a:rPr lang="zh-CN" altLang="en-US" dirty="0"/>
              <a:t>、</a:t>
            </a:r>
            <a:r>
              <a:rPr lang="zh-CN" altLang="en-US" dirty="0">
                <a:sym typeface="+mn-ea"/>
              </a:rPr>
              <a:t>履职目标及实施计划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、本人本次申请的岗位是：</a:t>
            </a:r>
          </a:p>
          <a:p>
            <a:pPr>
              <a:lnSpc>
                <a:spcPct val="150000"/>
              </a:lnSpc>
              <a:buFontTx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2、应聘职位的履职目标及实施计划。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Tx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如申报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个岗位，请分岗位展示履职目标及实施计划。</a:t>
            </a:r>
          </a:p>
          <a:p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189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申请人承诺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ctr"/>
            <a:endParaRPr lang="en-US" altLang="zh-CN" sz="2400" dirty="0" smtClean="0">
              <a:solidFill>
                <a:srgbClr val="FFFFCC"/>
              </a:solidFill>
              <a:sym typeface="+mn-ea"/>
            </a:endParaRPr>
          </a:p>
          <a:p>
            <a:pPr lvl="0" algn="ctr"/>
            <a:endParaRPr lang="en-US" altLang="zh-CN" sz="2400" dirty="0">
              <a:solidFill>
                <a:srgbClr val="FFFFCC"/>
              </a:solidFill>
              <a:sym typeface="+mn-ea"/>
            </a:endParaRPr>
          </a:p>
          <a:p>
            <a:pPr lvl="0" algn="ctr"/>
            <a:r>
              <a: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本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人承诺以上信息均真实准确</a:t>
            </a:r>
            <a:r>
              <a: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。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69108924"/>
      </p:ext>
    </p:extLst>
  </p:cSld>
  <p:clrMapOvr>
    <a:masterClrMapping/>
  </p:clrMapOvr>
</p:sld>
</file>

<file path=ppt/theme/theme1.xml><?xml version="1.0" encoding="utf-8"?>
<a:theme xmlns:a="http://schemas.openxmlformats.org/drawingml/2006/main" name="1.常规 封面 封底">
  <a:themeElements>
    <a:clrScheme name="广汽集团">
      <a:dk1>
        <a:srgbClr val="000000"/>
      </a:dk1>
      <a:lt1>
        <a:srgbClr val="FFFFFF"/>
      </a:lt1>
      <a:dk2>
        <a:srgbClr val="58595B"/>
      </a:dk2>
      <a:lt2>
        <a:srgbClr val="FFFFFF"/>
      </a:lt2>
      <a:accent1>
        <a:srgbClr val="F49BA4"/>
      </a:accent1>
      <a:accent2>
        <a:srgbClr val="E77E81"/>
      </a:accent2>
      <a:accent3>
        <a:srgbClr val="F03B4B"/>
      </a:accent3>
      <a:accent4>
        <a:srgbClr val="EB0A1E"/>
      </a:accent4>
      <a:accent5>
        <a:srgbClr val="B90514"/>
      </a:accent5>
      <a:accent6>
        <a:srgbClr val="86050E"/>
      </a:accent6>
      <a:hlink>
        <a:srgbClr val="00B7BD"/>
      </a:hlink>
      <a:folHlink>
        <a:srgbClr val="006366"/>
      </a:folHlink>
    </a:clrScheme>
    <a:fontScheme name="常规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.品牌色 封面 封底">
  <a:themeElements>
    <a:clrScheme name="广汽集团">
      <a:dk1>
        <a:srgbClr val="000000"/>
      </a:dk1>
      <a:lt1>
        <a:srgbClr val="FFFFFF"/>
      </a:lt1>
      <a:dk2>
        <a:srgbClr val="58595B"/>
      </a:dk2>
      <a:lt2>
        <a:srgbClr val="FFFFFF"/>
      </a:lt2>
      <a:accent1>
        <a:srgbClr val="F49BA4"/>
      </a:accent1>
      <a:accent2>
        <a:srgbClr val="E77E81"/>
      </a:accent2>
      <a:accent3>
        <a:srgbClr val="F03B4B"/>
      </a:accent3>
      <a:accent4>
        <a:srgbClr val="EB0A1E"/>
      </a:accent4>
      <a:accent5>
        <a:srgbClr val="B90514"/>
      </a:accent5>
      <a:accent6>
        <a:srgbClr val="86050E"/>
      </a:accent6>
      <a:hlink>
        <a:srgbClr val="00B7BD"/>
      </a:hlink>
      <a:folHlink>
        <a:srgbClr val="006366"/>
      </a:folHlink>
    </a:clrScheme>
    <a:fontScheme name="常规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.特殊使用 封面 封底">
  <a:themeElements>
    <a:clrScheme name="广汽集团">
      <a:dk1>
        <a:srgbClr val="000000"/>
      </a:dk1>
      <a:lt1>
        <a:srgbClr val="FFFFFF"/>
      </a:lt1>
      <a:dk2>
        <a:srgbClr val="58595B"/>
      </a:dk2>
      <a:lt2>
        <a:srgbClr val="FFFFFF"/>
      </a:lt2>
      <a:accent1>
        <a:srgbClr val="F49BA4"/>
      </a:accent1>
      <a:accent2>
        <a:srgbClr val="E77E81"/>
      </a:accent2>
      <a:accent3>
        <a:srgbClr val="F03B4B"/>
      </a:accent3>
      <a:accent4>
        <a:srgbClr val="EB0A1E"/>
      </a:accent4>
      <a:accent5>
        <a:srgbClr val="B90514"/>
      </a:accent5>
      <a:accent6>
        <a:srgbClr val="86050E"/>
      </a:accent6>
      <a:hlink>
        <a:srgbClr val="00B7BD"/>
      </a:hlink>
      <a:folHlink>
        <a:srgbClr val="006366"/>
      </a:folHlink>
    </a:clrScheme>
    <a:fontScheme name="常规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目录">
  <a:themeElements>
    <a:clrScheme name="广汽集团">
      <a:dk1>
        <a:srgbClr val="000000"/>
      </a:dk1>
      <a:lt1>
        <a:srgbClr val="FFFFFF"/>
      </a:lt1>
      <a:dk2>
        <a:srgbClr val="58595B"/>
      </a:dk2>
      <a:lt2>
        <a:srgbClr val="FFFFFF"/>
      </a:lt2>
      <a:accent1>
        <a:srgbClr val="F49BA4"/>
      </a:accent1>
      <a:accent2>
        <a:srgbClr val="E77E81"/>
      </a:accent2>
      <a:accent3>
        <a:srgbClr val="F03B4B"/>
      </a:accent3>
      <a:accent4>
        <a:srgbClr val="EB0A1E"/>
      </a:accent4>
      <a:accent5>
        <a:srgbClr val="B90514"/>
      </a:accent5>
      <a:accent6>
        <a:srgbClr val="86050E"/>
      </a:accent6>
      <a:hlink>
        <a:srgbClr val="00B7BD"/>
      </a:hlink>
      <a:folHlink>
        <a:srgbClr val="006366"/>
      </a:folHlink>
    </a:clrScheme>
    <a:fontScheme name="常规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内容页">
  <a:themeElements>
    <a:clrScheme name="广汽集团">
      <a:dk1>
        <a:srgbClr val="000000"/>
      </a:dk1>
      <a:lt1>
        <a:srgbClr val="FFFFFF"/>
      </a:lt1>
      <a:dk2>
        <a:srgbClr val="58595B"/>
      </a:dk2>
      <a:lt2>
        <a:srgbClr val="FFFFFF"/>
      </a:lt2>
      <a:accent1>
        <a:srgbClr val="F49BA4"/>
      </a:accent1>
      <a:accent2>
        <a:srgbClr val="E77E81"/>
      </a:accent2>
      <a:accent3>
        <a:srgbClr val="F03B4B"/>
      </a:accent3>
      <a:accent4>
        <a:srgbClr val="EB0A1E"/>
      </a:accent4>
      <a:accent5>
        <a:srgbClr val="B90514"/>
      </a:accent5>
      <a:accent6>
        <a:srgbClr val="86050E"/>
      </a:accent6>
      <a:hlink>
        <a:srgbClr val="00B7BD"/>
      </a:hlink>
      <a:folHlink>
        <a:srgbClr val="006366"/>
      </a:folHlink>
    </a:clrScheme>
    <a:fontScheme name="常规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7224</TotalTime>
  <Words>239</Words>
  <Application>Microsoft Office PowerPoint</Application>
  <PresentationFormat>宽屏</PresentationFormat>
  <Paragraphs>24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微软雅黑</vt:lpstr>
      <vt:lpstr>Arial</vt:lpstr>
      <vt:lpstr>1.常规 封面 封底</vt:lpstr>
      <vt:lpstr>2.品牌色 封面 封底</vt:lpstr>
      <vt:lpstr>3.特殊使用 封面 封底</vt:lpstr>
      <vt:lpstr>目录</vt:lpstr>
      <vt:lpstr>内容页</vt:lpstr>
      <vt:lpstr>个 人 竞 聘 报 告</vt:lpstr>
      <vt:lpstr>报告主要内容</vt:lpstr>
      <vt:lpstr>一、工作经历</vt:lpstr>
      <vt:lpstr>二、近三年工作业绩情况</vt:lpstr>
      <vt:lpstr>二、近三年工作业绩情况</vt:lpstr>
      <vt:lpstr>二、近三年工作业绩情况</vt:lpstr>
      <vt:lpstr>二、近三年工作业绩情况</vt:lpstr>
      <vt:lpstr>三、履职目标及实施计划</vt:lpstr>
      <vt:lpstr>申请人承诺</vt:lpstr>
      <vt:lpstr>谢   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何兆亨</dc:creator>
  <cp:lastModifiedBy>曾航升</cp:lastModifiedBy>
  <cp:revision>283</cp:revision>
  <cp:lastPrinted>2021-08-04T08:09:47Z</cp:lastPrinted>
  <dcterms:created xsi:type="dcterms:W3CDTF">2019-12-19T14:20:46Z</dcterms:created>
  <dcterms:modified xsi:type="dcterms:W3CDTF">2025-02-08T05:11:51Z</dcterms:modified>
</cp:coreProperties>
</file>