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1" r:id="rId6"/>
    <p:sldId id="260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标题 13"/>
          <p:cNvSpPr>
            <a:spLocks noGrp="1"/>
          </p:cNvSpPr>
          <p:nvPr>
            <p:ph type="title" hasCustomPrompt="1"/>
          </p:nvPr>
        </p:nvSpPr>
        <p:spPr>
          <a:xfrm>
            <a:off x="1905002" y="3877083"/>
            <a:ext cx="7553324" cy="125081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kumimoji="1" lang="zh-CN" altLang="en-US" dirty="0"/>
              <a:t>单击此处编辑母版</a:t>
            </a:r>
            <a:br>
              <a:rPr kumimoji="1" lang="en-US" altLang="zh-CN" dirty="0"/>
            </a:br>
            <a:r>
              <a:rPr kumimoji="1" lang="zh-CN" altLang="en-US" dirty="0"/>
              <a:t>标题样式</a:t>
            </a:r>
            <a:endParaRPr kumimoji="1"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0"/>
          </p:nvPr>
        </p:nvSpPr>
        <p:spPr>
          <a:xfrm>
            <a:off x="1905001" y="5356500"/>
            <a:ext cx="5595938" cy="357187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2400" b="0" i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</p:txBody>
      </p:sp>
      <p:pic>
        <p:nvPicPr>
          <p:cNvPr id="2" name="图片 1" descr="全称不带筹（反白）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1755" y="0"/>
            <a:ext cx="4856480" cy="124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bg>
      <p:bgPr>
        <a:solidFill>
          <a:srgbClr val="0A5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隔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60000" y="2880000"/>
            <a:ext cx="6624638" cy="51990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0" i="0">
                <a:solidFill>
                  <a:srgbClr val="0A50B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kumimoji="1" lang="zh-CN" altLang="en-US" dirty="0"/>
              <a:t>主标题</a:t>
            </a:r>
            <a:endParaRPr kumimoji="1"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3060000" y="3600000"/>
            <a:ext cx="6624639" cy="3429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24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zh-CN" altLang="en-US" dirty="0"/>
              <a:t>副标题</a:t>
            </a:r>
            <a:endParaRPr kumimoji="1"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00000"/>
            <a:ext cx="1143000" cy="182324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2000" b="1" i="0">
                <a:solidFill>
                  <a:srgbClr val="0A50B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pic>
        <p:nvPicPr>
          <p:cNvPr id="10" name="图片 9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27025" y="255905"/>
            <a:ext cx="3507105" cy="578485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文版式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84000" y="1583999"/>
            <a:ext cx="8153401" cy="5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rgbClr val="0A50B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kumimoji="1" lang="zh-CN" altLang="en-US" dirty="0"/>
              <a:t>主标题</a:t>
            </a:r>
            <a:endParaRPr kumimoji="1"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2160000"/>
            <a:ext cx="8153401" cy="3600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20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zh-CN" altLang="en-US" dirty="0"/>
              <a:t>副标题</a:t>
            </a:r>
            <a:endParaRPr kumimoji="1" lang="zh-CN" alt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sz="quarter" idx="11" hasCustomPrompt="1"/>
          </p:nvPr>
        </p:nvSpPr>
        <p:spPr>
          <a:xfrm>
            <a:off x="1576388" y="2880000"/>
            <a:ext cx="8153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2pPr>
            <a:lvl3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3pPr>
            <a:lvl4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4pPr>
            <a:lvl5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5pPr>
          </a:lstStyle>
          <a:p>
            <a:pPr lvl="0"/>
            <a:endParaRPr kumimoji="1" lang="zh-CN" altLang="en-US" dirty="0"/>
          </a:p>
        </p:txBody>
      </p:sp>
      <p:sp>
        <p:nvSpPr>
          <p:cNvPr id="12" name="灯片编号占位符 4"/>
          <p:cNvSpPr>
            <a:spLocks noGrp="1"/>
          </p:cNvSpPr>
          <p:nvPr>
            <p:ph type="sldNum" sz="quarter" idx="13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71238F-E317-4064-836D-24C9BC978BE4}" type="slidenum">
              <a:rPr lang="zh-CN" altLang="en-US" smtClean="0"/>
            </a:fld>
            <a:endParaRPr lang="zh-CN" altLang="en-US"/>
          </a:p>
        </p:txBody>
      </p:sp>
      <p:pic>
        <p:nvPicPr>
          <p:cNvPr id="3" name="图片 2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27025" y="255905"/>
            <a:ext cx="3507105" cy="578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文版式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84000" y="1583999"/>
            <a:ext cx="8315999" cy="5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rgbClr val="0A50B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kumimoji="1" lang="zh-CN" altLang="en-US" dirty="0"/>
              <a:t>主标题</a:t>
            </a:r>
            <a:endParaRPr kumimoji="1"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1" y="2160000"/>
            <a:ext cx="8315998" cy="3600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20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zh-CN" altLang="en-US" dirty="0"/>
              <a:t>副标题</a:t>
            </a:r>
            <a:endParaRPr kumimoji="1" lang="zh-CN" alt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sz="quarter" idx="11" hasCustomPrompt="1"/>
          </p:nvPr>
        </p:nvSpPr>
        <p:spPr>
          <a:xfrm>
            <a:off x="5220000" y="2880000"/>
            <a:ext cx="4680000" cy="32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2pPr>
            <a:lvl3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3pPr>
            <a:lvl4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4pPr>
            <a:lvl5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5pPr>
          </a:lstStyle>
          <a:p>
            <a:pPr lvl="0"/>
            <a:endParaRPr kumimoji="1"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 hasCustomPrompt="1"/>
          </p:nvPr>
        </p:nvSpPr>
        <p:spPr>
          <a:xfrm>
            <a:off x="1584325" y="2879725"/>
            <a:ext cx="3240000" cy="32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2pPr>
            <a:lvl3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3pPr>
            <a:lvl4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4pPr>
            <a:lvl5pPr>
              <a:defRPr sz="1800" b="0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5pPr>
          </a:lstStyle>
          <a:p>
            <a:pPr lvl="0"/>
            <a:endParaRPr kumimoji="1" lang="zh-CN" altLang="en-US" dirty="0"/>
          </a:p>
        </p:txBody>
      </p:sp>
      <p:pic>
        <p:nvPicPr>
          <p:cNvPr id="10" name="图片 9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27025" y="255905"/>
            <a:ext cx="3507105" cy="578485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文版式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1301750"/>
          </a:xfrm>
          <a:prstGeom prst="rect">
            <a:avLst/>
          </a:prstGeom>
        </p:spPr>
      </p:pic>
      <p:pic>
        <p:nvPicPr>
          <p:cNvPr id="10" name="图片 9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27025" y="255905"/>
            <a:ext cx="3507105" cy="578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27025" y="255905"/>
            <a:ext cx="3507105" cy="578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D:\VI\子集团LOGO\不带筹\全称\全称不带筹.png全称不带筹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8342630" y="255905"/>
            <a:ext cx="3507105" cy="578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封底">
    <p:bg>
      <p:bgPr>
        <a:solidFill>
          <a:srgbClr val="0A5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全称不带筹（反白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3870" y="58420"/>
            <a:ext cx="3916680" cy="1005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底">
    <p:bg>
      <p:bgPr>
        <a:solidFill>
          <a:srgbClr val="0A5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全称不带筹（反白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850" y="11430"/>
            <a:ext cx="3916680" cy="10058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0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标题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alphaModFix amt="0"/>
          </a:blip>
          <a:stretch>
            <a:fillRect/>
          </a:stretch>
        </p:blipFill>
        <p:spPr>
          <a:xfrm>
            <a:off x="8393114" y="2676791"/>
            <a:ext cx="511174" cy="552826"/>
          </a:xfrm>
          <a:prstGeom prst="rect">
            <a:avLst/>
          </a:prstGeom>
          <a:effectLst>
            <a:reflection blurRad="114300" stA="31000" endPos="84000" dir="5400000" sy="-100000" algn="bl" rotWithShape="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6707722" y="2642714"/>
            <a:ext cx="533893" cy="586904"/>
          </a:xfrm>
          <a:prstGeom prst="rect">
            <a:avLst/>
          </a:prstGeom>
          <a:effectLst>
            <a:reflection blurRad="114300" stA="31000" endPos="84000" dir="5400000" sy="-100000" algn="bl" rotWithShape="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alphaModFix amt="0"/>
          </a:blip>
          <a:stretch>
            <a:fillRect/>
          </a:stretch>
        </p:blipFill>
        <p:spPr>
          <a:xfrm>
            <a:off x="4999610" y="2676791"/>
            <a:ext cx="556613" cy="560400"/>
          </a:xfrm>
          <a:prstGeom prst="rect">
            <a:avLst/>
          </a:prstGeom>
          <a:effectLst>
            <a:reflection blurRad="114300" stA="31000" endPos="84000" dir="5400000" sy="-100000" algn="bl" rotWithShape="0"/>
          </a:effectLst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alphaModFix amt="0"/>
          </a:blip>
          <a:stretch>
            <a:fillRect/>
          </a:stretch>
        </p:blipFill>
        <p:spPr>
          <a:xfrm>
            <a:off x="3287712" y="2680579"/>
            <a:ext cx="560399" cy="556612"/>
          </a:xfrm>
          <a:prstGeom prst="rect">
            <a:avLst/>
          </a:prstGeom>
          <a:effectLst>
            <a:reflection blurRad="114300" stA="31000" endPos="84000" dir="5400000" sy="-100000" algn="bl" rotWithShape="0"/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3343086" y="2288519"/>
            <a:ext cx="6422839" cy="963416"/>
          </a:xfrm>
          <a:prstGeom prst="rect">
            <a:avLst/>
          </a:prstGeom>
          <a:effectLst>
            <a:reflection blurRad="114300" stA="31000" endPos="84000" dir="5400000" sy="-100000" algn="bl" rotWithShape="0"/>
          </a:effectLst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-3593494" y="2508498"/>
            <a:ext cx="19378988" cy="1841004"/>
          </a:xfrm>
          <a:prstGeom prst="rect">
            <a:avLst/>
          </a:prstGeom>
          <a:effectLst>
            <a:reflection blurRad="266700" stA="30000" endPos="81000" dir="5400000" sy="-100000" algn="bl" rotWithShape="0"/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rcRect l="14447" r="14447"/>
          <a:stretch>
            <a:fillRect/>
          </a:stretch>
        </p:blipFill>
        <p:spPr>
          <a:xfrm>
            <a:off x="5167422" y="2086209"/>
            <a:ext cx="1850065" cy="2427551"/>
          </a:xfrm>
          <a:prstGeom prst="rect">
            <a:avLst/>
          </a:prstGeom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6 0.01435 L -0.85781 0.01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8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NzA1MTNkYTdhNzc3MjVjOTk4Zjk0MTJkNTQ0Mzk4MW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旧</cp:lastModifiedBy>
  <cp:revision>6</cp:revision>
  <dcterms:created xsi:type="dcterms:W3CDTF">2022-05-12T05:19:00Z</dcterms:created>
  <dcterms:modified xsi:type="dcterms:W3CDTF">2025-01-23T09:18:22Z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3C1F073832CD4863A110C570216E26CE_13</vt:lpwstr>
  </property>
</Properties>
</file>